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uz-Cyrl-UZ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Наманган вилояти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endParaRPr lang="en-US" sz="11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Лойиханинг ишлаб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 қуввати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йилига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z-Cyrl-UZ" sz="1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uz-Cyrl-UZ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4320</a:t>
            </a:r>
            <a:r>
              <a:rPr lang="uz-Cyrl-UZ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uz-Cyrl-UZ" sz="1200" dirty="0" smtClean="0">
                <a:solidFill>
                  <a:srgbClr val="00206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м3</a:t>
            </a:r>
            <a:endParaRPr lang="ru-RU" sz="11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Ўз маблағи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Банк кредити</a:t>
            </a:r>
            <a:r>
              <a:rPr lang="en-US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94599" y="5117736"/>
            <a:ext cx="622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457  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428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 smtClean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604246" y="5487536"/>
            <a:ext cx="5614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2000" dirty="0" smtClean="0">
                <a:solidFill>
                  <a:srgbClr val="C00000"/>
                </a:solidFill>
                <a:latin typeface="Bahnschrift SemiBold SemiConden" pitchFamily="34" charset="0"/>
              </a:rPr>
              <a:t>457</a:t>
            </a:r>
            <a:endParaRPr lang="ru-RU" sz="2000" dirty="0"/>
          </a:p>
        </p:txBody>
      </p:sp>
      <p:sp>
        <p:nvSpPr>
          <p:cNvPr id="171" name="Прямоугольник 170"/>
          <p:cNvSpPr/>
          <p:nvPr/>
        </p:nvSpPr>
        <p:spPr>
          <a:xfrm>
            <a:off x="5946644" y="5571050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latin typeface="Bahnschrift SemiBold SemiConden" pitchFamily="34" charset="0"/>
              </a:rPr>
              <a:t> 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099606" y="5139649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000" dirty="0">
                <a:solidFill>
                  <a:schemeClr val="bg1"/>
                </a:solidFill>
              </a:rPr>
              <a:t>Газабетон</a:t>
            </a:r>
            <a:endParaRPr lang="uz-Cyrl-UZ" sz="2000" dirty="0" smtClean="0">
              <a:solidFill>
                <a:schemeClr val="bg1"/>
              </a:solidFill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Газабетон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dirty="0">
                <a:latin typeface="Times New Roman" pitchFamily="18" charset="0"/>
                <a:cs typeface="Times New Roman" pitchFamily="18" charset="0"/>
              </a:rPr>
              <a:t>ишлаб 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чикариш 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”</a:t>
            </a:r>
            <a:endParaRPr lang="ru-RU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353423" y="1864271"/>
            <a:ext cx="739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йил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140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uz-Cyrl-UZ" sz="1600" smtClean="0">
                <a:solidFill>
                  <a:srgbClr val="C00000"/>
                </a:solidFill>
                <a:latin typeface="Bahnschrift SemiBold SemiConden" pitchFamily="34" charset="0"/>
              </a:rPr>
              <a:t>277 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млн</a:t>
            </a:r>
          </a:p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 smtClean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 smtClean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9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16%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7136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685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170 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509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270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856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17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26" name="Picture 2" descr="Namangan Travel Guide, Travel Attractions Namangan, Things to do in Namangan,  Map of Namangan, Weather in Namangan and Travel Reports for Namangan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848" y="1645500"/>
            <a:ext cx="1225205" cy="12252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30" name="Picture 6" descr="IT park with an innovative school to be built in Namanga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712" y="3098338"/>
            <a:ext cx="1225853" cy="1142874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10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5688" y="2843128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pic>
        <p:nvPicPr>
          <p:cNvPr id="91" name="Рисунок 9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1820" y="2591160"/>
            <a:ext cx="1436077" cy="9507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" name="Рисунок 10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8" y="4302640"/>
            <a:ext cx="2703078" cy="22056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2" name="Рисунок 11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3802" y="4345142"/>
            <a:ext cx="2611624" cy="22567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5369</TotalTime>
  <Words>118</Words>
  <Application>Microsoft Office PowerPoint</Application>
  <PresentationFormat>Широкоэкранный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Bahnschrift SemiBold SemiConden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admin</cp:lastModifiedBy>
  <cp:revision>532</cp:revision>
  <dcterms:created xsi:type="dcterms:W3CDTF">2020-12-11T07:51:35Z</dcterms:created>
  <dcterms:modified xsi:type="dcterms:W3CDTF">2021-08-04T07:32:10Z</dcterms:modified>
</cp:coreProperties>
</file>